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C4B2"/>
    <a:srgbClr val="ECB693"/>
    <a:srgbClr val="98897B"/>
    <a:srgbClr val="F74527"/>
    <a:srgbClr val="FFE6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644826-4AE5-44B8-83EF-D43C377CFD2D}" v="1" dt="2024-06-18T14:38:04.4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5A01C-1533-2035-D4CF-CF090AAE1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B1B422-2267-BDFF-E50C-1042CA94A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67467-C329-426B-9307-070B93B7E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90C0-504A-4F18-AA4F-6E8CE1287688}" type="datetimeFigureOut">
              <a:rPr lang="en-BE" smtClean="0"/>
              <a:t>18/06/2024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2554E-84DE-9D38-14C9-CBC6C1F3F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F3727-DAAD-C97A-3878-CCB3BEADE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9A7A-3904-4C12-87EC-3930F985897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83476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4184-B2EB-066A-B83F-920F0288A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8243B-E5DE-747A-2DFE-C406CFAA4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F04DB-55B8-8598-877F-21713D925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90C0-504A-4F18-AA4F-6E8CE1287688}" type="datetimeFigureOut">
              <a:rPr lang="en-BE" smtClean="0"/>
              <a:t>18/06/2024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0D454-5044-0223-53E0-EB6D6DBAD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38834-BC87-D0EC-24CB-8EEB16E3D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9A7A-3904-4C12-87EC-3930F985897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28595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32B8B6-45D2-5668-9A81-A78E0151EE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0ACB8-D17A-2837-D8C1-0A03481228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5E0C0-EFF6-41E5-08AC-5A288AE34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90C0-504A-4F18-AA4F-6E8CE1287688}" type="datetimeFigureOut">
              <a:rPr lang="en-BE" smtClean="0"/>
              <a:t>18/06/2024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E3975-A39E-6794-3B74-CE863E0F6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247F3-C790-63F3-7653-E4DA980F5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9A7A-3904-4C12-87EC-3930F985897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7660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D7987-D5F7-7734-6CC3-C69A251BC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BB177-335B-8F21-9A41-A1ED31FC9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3523C-9554-06F8-2D68-C0C50BEE2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90C0-504A-4F18-AA4F-6E8CE1287688}" type="datetimeFigureOut">
              <a:rPr lang="en-BE" smtClean="0"/>
              <a:t>18/06/2024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52360-01B1-B4B9-465B-7155D38E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20535-D5EA-A6DC-5ECF-5E22F703A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9A7A-3904-4C12-87EC-3930F985897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818468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BE604-47E3-267D-4148-385778EC6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8AC69-85E4-C701-8B71-1009C4225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5F5CE-C5C1-64D5-95F4-5CD1442DC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90C0-504A-4F18-AA4F-6E8CE1287688}" type="datetimeFigureOut">
              <a:rPr lang="en-BE" smtClean="0"/>
              <a:t>18/06/2024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6AD1E-D64B-BBE5-B2D2-0CFB8E787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EA1D9-37E2-87EC-1F70-774BF6FDB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9A7A-3904-4C12-87EC-3930F985897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4677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E6E0D-AC17-1B14-7EAD-825597AE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55DC2-C629-127E-003B-CB151E809D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D3B4F-E502-569D-2AF9-CFA01E1D5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87511F-4036-83FD-1352-FD49A9004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90C0-504A-4F18-AA4F-6E8CE1287688}" type="datetimeFigureOut">
              <a:rPr lang="en-BE" smtClean="0"/>
              <a:t>18/06/2024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31EBFD-B158-9DDE-72CA-7F04F604B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E79C0-37DF-226A-8830-8D349D751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9A7A-3904-4C12-87EC-3930F985897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7679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B94D1-88C1-6B27-0B0D-F0D95A966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44F78-52B5-1EA8-0186-992185343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462C5-581A-4ABF-83EE-35A02237CA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CDFB63-318A-59B3-BDCD-31E52B9094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7BE059-69D6-5A01-39BD-8F30526FE7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960197-68C1-64A6-CC0C-5FF116B7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90C0-504A-4F18-AA4F-6E8CE1287688}" type="datetimeFigureOut">
              <a:rPr lang="en-BE" smtClean="0"/>
              <a:t>18/06/2024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4BFC67-ADB9-E63F-0B11-4C00EFA40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0F3479-B4FA-1A08-6B8A-F2C6C6551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9A7A-3904-4C12-87EC-3930F985897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433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A81F0-4D11-66BE-2441-670CE4380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F3A0CA-5253-AEC7-99EB-483C6C7BB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90C0-504A-4F18-AA4F-6E8CE1287688}" type="datetimeFigureOut">
              <a:rPr lang="en-BE" smtClean="0"/>
              <a:t>18/06/2024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67108E-25A8-D602-936F-2A3867F59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0A376B-CCF2-B3E7-5E5C-157A8D206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9A7A-3904-4C12-87EC-3930F985897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32663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3046A6-B3BB-6542-90FD-60D9FDFD5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90C0-504A-4F18-AA4F-6E8CE1287688}" type="datetimeFigureOut">
              <a:rPr lang="en-BE" smtClean="0"/>
              <a:t>18/06/2024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2154D5-78C8-E4D4-3A3D-E7A574D20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0A5105-A204-E2C8-A4AF-2B4693781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9A7A-3904-4C12-87EC-3930F985897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1422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D5FB1-785F-4846-E613-A63880132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0E5BE-8F08-B091-757A-ACA74F47F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1C468C-A732-62DF-8B18-DF585CADA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ECDE2-EF9C-2281-6F65-1DA95B8F8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90C0-504A-4F18-AA4F-6E8CE1287688}" type="datetimeFigureOut">
              <a:rPr lang="en-BE" smtClean="0"/>
              <a:t>18/06/2024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E293B9-0DEF-EA99-3A41-660902120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0A4337-31E5-96B1-A48E-366F4CBB0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9A7A-3904-4C12-87EC-3930F985897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7998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72E50-DAA9-4EA3-9559-5602F5C4E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280218-9DBC-3A84-A4B1-6358258D1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C31ED6-6A74-3976-7463-E8BA3E92C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8F02A-3E77-A2B4-ECB6-97B94A246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90C0-504A-4F18-AA4F-6E8CE1287688}" type="datetimeFigureOut">
              <a:rPr lang="en-BE" smtClean="0"/>
              <a:t>18/06/2024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542EB-FFC2-F5DE-521F-59DF74504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B1FDA-9B7C-F634-B996-611C636B0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9A7A-3904-4C12-87EC-3930F985897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6444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A454E3-6591-9670-6B9F-9734A8450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BF4CB-3245-2F8A-6349-4BB715E77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75827-D6BE-0E6E-8285-A7D437005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290C0-504A-4F18-AA4F-6E8CE1287688}" type="datetimeFigureOut">
              <a:rPr lang="en-BE" smtClean="0"/>
              <a:t>18/06/2024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93656-E318-8CD0-08EB-59EE59B2A6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D619D-AAC4-3A72-2120-4A9A24BF7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79A7A-3904-4C12-87EC-3930F985897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4847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kaert.jobs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8A33E4E-51AE-39B3-3CA3-271B59B4C50B}"/>
              </a:ext>
            </a:extLst>
          </p:cNvPr>
          <p:cNvSpPr/>
          <p:nvPr/>
        </p:nvSpPr>
        <p:spPr>
          <a:xfrm>
            <a:off x="0" y="0"/>
            <a:ext cx="6520070" cy="6858000"/>
          </a:xfrm>
          <a:prstGeom prst="rect">
            <a:avLst/>
          </a:prstGeom>
          <a:solidFill>
            <a:srgbClr val="D3C4B2">
              <a:alpha val="49000"/>
            </a:srgb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07474A-CA76-E28D-AF92-D800F2F4619D}"/>
              </a:ext>
            </a:extLst>
          </p:cNvPr>
          <p:cNvSpPr txBox="1"/>
          <p:nvPr/>
        </p:nvSpPr>
        <p:spPr>
          <a:xfrm>
            <a:off x="956172" y="308435"/>
            <a:ext cx="44088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spc="100" dirty="0" err="1">
                <a:solidFill>
                  <a:srgbClr val="F74527"/>
                </a:solidFill>
                <a:latin typeface="Bekaert Text" panose="020B0503030203020203" pitchFamily="34" charset="0"/>
              </a:rPr>
              <a:t>Vacatures</a:t>
            </a:r>
            <a:r>
              <a:rPr lang="en-US" sz="2800" b="1" spc="100" dirty="0">
                <a:solidFill>
                  <a:srgbClr val="F74527"/>
                </a:solidFill>
                <a:latin typeface="Bekaert Text" panose="020B0503030203020203" pitchFamily="34" charset="0"/>
              </a:rPr>
              <a:t> </a:t>
            </a:r>
          </a:p>
          <a:p>
            <a:pPr algn="ctr"/>
            <a:r>
              <a:rPr lang="en-US" sz="2800" b="1" spc="100" dirty="0" err="1">
                <a:solidFill>
                  <a:srgbClr val="F74527"/>
                </a:solidFill>
                <a:latin typeface="Bekaert Text" panose="020B0503030203020203" pitchFamily="34" charset="0"/>
              </a:rPr>
              <a:t>technische</a:t>
            </a:r>
            <a:r>
              <a:rPr lang="en-US" sz="2800" b="1" spc="100" dirty="0">
                <a:solidFill>
                  <a:srgbClr val="F74527"/>
                </a:solidFill>
                <a:latin typeface="Bekaert Text" panose="020B0503030203020203" pitchFamily="34" charset="0"/>
              </a:rPr>
              <a:t> </a:t>
            </a:r>
            <a:r>
              <a:rPr lang="en-US" sz="2800" b="1" spc="100" dirty="0" err="1">
                <a:solidFill>
                  <a:srgbClr val="F74527"/>
                </a:solidFill>
                <a:latin typeface="Bekaert Text" panose="020B0503030203020203" pitchFamily="34" charset="0"/>
              </a:rPr>
              <a:t>profielen</a:t>
            </a:r>
            <a:endParaRPr lang="nl-BE" sz="2800" b="1" spc="100" dirty="0">
              <a:solidFill>
                <a:srgbClr val="F74527"/>
              </a:solidFill>
              <a:latin typeface="Bekaert Text" panose="020B0503030203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F9ADC1-E89E-B794-171D-5AE3775EFD00}"/>
              </a:ext>
            </a:extLst>
          </p:cNvPr>
          <p:cNvSpPr txBox="1"/>
          <p:nvPr/>
        </p:nvSpPr>
        <p:spPr>
          <a:xfrm>
            <a:off x="260057" y="1753299"/>
            <a:ext cx="6031685" cy="46139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Bekaert Zwevegem is op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zoek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naar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getalenteerde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en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gedreven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technische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profielen</a:t>
            </a:r>
            <a:r>
              <a:rPr lang="en-US" sz="140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! Ben 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je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gepassioneerd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door techniek met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oog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voor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detail en ben je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oplossingsgericht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? </a:t>
            </a:r>
            <a:r>
              <a:rPr lang="en-US" sz="1400" b="1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Dan </a:t>
            </a:r>
            <a:r>
              <a:rPr lang="en-US" sz="1400" b="1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zijn</a:t>
            </a:r>
            <a:r>
              <a:rPr lang="en-US" sz="1400" b="1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</a:t>
            </a:r>
            <a:r>
              <a:rPr lang="en-US" sz="1400" b="1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wij</a:t>
            </a:r>
            <a:r>
              <a:rPr lang="en-US" sz="1400" b="1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op </a:t>
            </a:r>
            <a:r>
              <a:rPr lang="en-US" sz="1400" b="1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zoek</a:t>
            </a:r>
            <a:r>
              <a:rPr lang="en-US" sz="1400" b="1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</a:t>
            </a:r>
            <a:r>
              <a:rPr lang="en-US" sz="1400" b="1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naar</a:t>
            </a:r>
            <a:r>
              <a:rPr lang="en-US" sz="1400" b="1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</a:t>
            </a:r>
            <a:r>
              <a:rPr lang="en-US" sz="1400" b="1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jou</a:t>
            </a:r>
            <a:r>
              <a:rPr lang="en-US" sz="1400" b="1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!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Bierstadt Display" panose="020F0502020204030204" pitchFamily="34" charset="0"/>
              <a:ea typeface="Cambria" panose="02040503050406030204" pitchFamily="18" charset="0"/>
              <a:cs typeface="Aharoni" panose="020F0502020204030204" pitchFamily="2" charset="-79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We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hebben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verschillende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vacatures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voor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electromechaniciens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,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mechaniciens</a:t>
            </a:r>
            <a:endParaRPr lang="en-US" sz="1400" dirty="0">
              <a:latin typeface="Bierstadt Display" panose="020F0502020204030204" pitchFamily="34" charset="0"/>
              <a:ea typeface="Cambria" panose="02040503050406030204" pitchFamily="18" charset="0"/>
              <a:cs typeface="Aharoni" panose="020F0502020204030204" pitchFamily="2" charset="-79"/>
            </a:endParaRPr>
          </a:p>
          <a:p>
            <a:pPr>
              <a:lnSpc>
                <a:spcPct val="150000"/>
              </a:lnSpc>
            </a:pP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Electriciens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.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Zie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je het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voordeel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van in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een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3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ploegenstelsel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te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werken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Solliciteer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dan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bij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Bekaert!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Bierstadt Display" panose="020F0502020204030204" pitchFamily="34" charset="0"/>
              <a:ea typeface="Cambria" panose="02040503050406030204" pitchFamily="18" charset="0"/>
              <a:cs typeface="Aharoni" panose="020F0502020204030204" pitchFamily="2" charset="-79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We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bieden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een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aantrekkelijk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verloningspakket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</a:t>
            </a:r>
            <a:b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</a:b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en je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krijgt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volop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mogelijkheid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tot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opleiding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!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Bierstadt Display" panose="020F0502020204030204" pitchFamily="34" charset="0"/>
              <a:ea typeface="Cambria" panose="02040503050406030204" pitchFamily="18" charset="0"/>
              <a:cs typeface="Aharoni" panose="020F0502020204030204" pitchFamily="2" charset="-79"/>
            </a:endParaRPr>
          </a:p>
          <a:p>
            <a:pPr>
              <a:lnSpc>
                <a:spcPct val="150000"/>
              </a:lnSpc>
            </a:pP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Solliciteer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nu via 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  <a:hlinkClick r:id="rId2"/>
              </a:rPr>
              <a:t>www.bekaert.jobs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of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stuur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je cv </a:t>
            </a:r>
            <a:r>
              <a:rPr lang="en-US" sz="1400" dirty="0" err="1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naar</a:t>
            </a:r>
            <a:r>
              <a:rPr lang="en-US" sz="1400" dirty="0">
                <a:latin typeface="Bierstadt Display" panose="020F0502020204030204" pitchFamily="34" charset="0"/>
                <a:ea typeface="Cambria" panose="02040503050406030204" pitchFamily="18" charset="0"/>
                <a:cs typeface="Aharoni" panose="020F0502020204030204" pitchFamily="2" charset="-79"/>
              </a:rPr>
              <a:t> talent.Belgium@bekaert.com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Bierstadt Display" panose="020F0502020204030204" pitchFamily="34" charset="0"/>
              <a:ea typeface="Cambria" panose="02040503050406030204" pitchFamily="18" charset="0"/>
              <a:cs typeface="Aharoni" panose="020F0502020204030204" pitchFamily="2" charset="-79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42B248-0408-180E-3FB2-0EFE1B7436F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252" r="7672"/>
          <a:stretch/>
        </p:blipFill>
        <p:spPr>
          <a:xfrm>
            <a:off x="6520070" y="0"/>
            <a:ext cx="56719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00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98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Bekaert Text</vt:lpstr>
      <vt:lpstr>Bierstadt Display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Bart Schampaert</dc:creator>
  <cp:lastModifiedBy>Els Desmedt</cp:lastModifiedBy>
  <cp:revision>15</cp:revision>
  <cp:lastPrinted>2023-11-09T13:46:04Z</cp:lastPrinted>
  <dcterms:created xsi:type="dcterms:W3CDTF">2023-10-31T08:29:40Z</dcterms:created>
  <dcterms:modified xsi:type="dcterms:W3CDTF">2024-06-18T14:45:01Z</dcterms:modified>
</cp:coreProperties>
</file>